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98" r:id="rId5"/>
    <p:sldId id="309" r:id="rId6"/>
    <p:sldId id="299" r:id="rId7"/>
    <p:sldId id="307" r:id="rId8"/>
    <p:sldId id="310" r:id="rId9"/>
    <p:sldId id="311" r:id="rId10"/>
    <p:sldId id="300" r:id="rId11"/>
    <p:sldId id="301" r:id="rId12"/>
    <p:sldId id="302" r:id="rId13"/>
    <p:sldId id="303" r:id="rId14"/>
    <p:sldId id="304" r:id="rId15"/>
    <p:sldId id="308" r:id="rId16"/>
    <p:sldId id="305" r:id="rId17"/>
    <p:sldId id="30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688356-6847-4619-A703-66313B981BAB}" v="2872" dt="2022-05-13T15:32:51.1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19" autoAdjust="0"/>
  </p:normalViewPr>
  <p:slideViewPr>
    <p:cSldViewPr snapToGrid="0">
      <p:cViewPr varScale="1">
        <p:scale>
          <a:sx n="60" d="100"/>
          <a:sy n="60" d="100"/>
        </p:scale>
        <p:origin x="50" y="4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lian, David" userId="abaecdff-2d9d-41f0-872e-4be1117dbae5" providerId="ADAL" clId="{B3688356-6847-4619-A703-66313B981BAB}"/>
    <pc:docChg chg="undo redo custSel addSld delSld modSld">
      <pc:chgData name="Kilian, David" userId="abaecdff-2d9d-41f0-872e-4be1117dbae5" providerId="ADAL" clId="{B3688356-6847-4619-A703-66313B981BAB}" dt="2022-05-13T15:32:51.122" v="2873" actId="6549"/>
      <pc:docMkLst>
        <pc:docMk/>
      </pc:docMkLst>
      <pc:sldChg chg="addSp delSp modSp mod setBg modAnim">
        <pc:chgData name="Kilian, David" userId="abaecdff-2d9d-41f0-872e-4be1117dbae5" providerId="ADAL" clId="{B3688356-6847-4619-A703-66313B981BAB}" dt="2022-05-13T15:17:07.005" v="1724" actId="20577"/>
        <pc:sldMkLst>
          <pc:docMk/>
          <pc:sldMk cId="639803993" sldId="307"/>
        </pc:sldMkLst>
        <pc:spChg chg="mod ord">
          <ac:chgData name="Kilian, David" userId="abaecdff-2d9d-41f0-872e-4be1117dbae5" providerId="ADAL" clId="{B3688356-6847-4619-A703-66313B981BAB}" dt="2022-05-13T15:17:07.005" v="1724" actId="20577"/>
          <ac:spMkLst>
            <pc:docMk/>
            <pc:sldMk cId="639803993" sldId="307"/>
            <ac:spMk id="2" creationId="{B9E5B239-E67D-66B2-CA7A-CA01C15EDC2E}"/>
          </ac:spMkLst>
        </pc:spChg>
        <pc:spChg chg="add mod ord">
          <ac:chgData name="Kilian, David" userId="abaecdff-2d9d-41f0-872e-4be1117dbae5" providerId="ADAL" clId="{B3688356-6847-4619-A703-66313B981BAB}" dt="2022-05-13T15:05:21.285" v="661" actId="167"/>
          <ac:spMkLst>
            <pc:docMk/>
            <pc:sldMk cId="639803993" sldId="307"/>
            <ac:spMk id="4" creationId="{C259238F-65BC-032F-5FCD-E1C6E1457BC9}"/>
          </ac:spMkLst>
        </pc:spChg>
        <pc:spChg chg="add del">
          <ac:chgData name="Kilian, David" userId="abaecdff-2d9d-41f0-872e-4be1117dbae5" providerId="ADAL" clId="{B3688356-6847-4619-A703-66313B981BAB}" dt="2022-05-13T15:01:11.753" v="425" actId="26606"/>
          <ac:spMkLst>
            <pc:docMk/>
            <pc:sldMk cId="639803993" sldId="307"/>
            <ac:spMk id="8" creationId="{416A0E3C-60E6-4F39-BC55-5F7C224E1F7C}"/>
          </ac:spMkLst>
        </pc:spChg>
        <pc:spChg chg="add del">
          <ac:chgData name="Kilian, David" userId="abaecdff-2d9d-41f0-872e-4be1117dbae5" providerId="ADAL" clId="{B3688356-6847-4619-A703-66313B981BAB}" dt="2022-05-13T15:01:11.753" v="425" actId="26606"/>
          <ac:spMkLst>
            <pc:docMk/>
            <pc:sldMk cId="639803993" sldId="307"/>
            <ac:spMk id="12" creationId="{0AB6E427-3F73-4C06-A5D5-AE52C3883B50}"/>
          </ac:spMkLst>
        </pc:spChg>
        <pc:spChg chg="add del">
          <ac:chgData name="Kilian, David" userId="abaecdff-2d9d-41f0-872e-4be1117dbae5" providerId="ADAL" clId="{B3688356-6847-4619-A703-66313B981BAB}" dt="2022-05-13T15:01:11.753" v="425" actId="26606"/>
          <ac:spMkLst>
            <pc:docMk/>
            <pc:sldMk cId="639803993" sldId="307"/>
            <ac:spMk id="14" creationId="{D8C9BDAA-0390-4B39-9B5C-BC95E5120DA4}"/>
          </ac:spMkLst>
        </pc:spChg>
        <pc:spChg chg="add del">
          <ac:chgData name="Kilian, David" userId="abaecdff-2d9d-41f0-872e-4be1117dbae5" providerId="ADAL" clId="{B3688356-6847-4619-A703-66313B981BAB}" dt="2022-05-13T15:01:19.090" v="428" actId="26606"/>
          <ac:spMkLst>
            <pc:docMk/>
            <pc:sldMk cId="639803993" sldId="307"/>
            <ac:spMk id="18" creationId="{416A0E3C-60E6-4F39-BC55-5F7C224E1F7C}"/>
          </ac:spMkLst>
        </pc:spChg>
        <pc:spChg chg="add del">
          <ac:chgData name="Kilian, David" userId="abaecdff-2d9d-41f0-872e-4be1117dbae5" providerId="ADAL" clId="{B3688356-6847-4619-A703-66313B981BAB}" dt="2022-05-13T15:01:19.090" v="428" actId="26606"/>
          <ac:spMkLst>
            <pc:docMk/>
            <pc:sldMk cId="639803993" sldId="307"/>
            <ac:spMk id="20" creationId="{08CB54FC-0B2A-4107-9A70-958B90B76585}"/>
          </ac:spMkLst>
        </pc:spChg>
        <pc:spChg chg="add del">
          <ac:chgData name="Kilian, David" userId="abaecdff-2d9d-41f0-872e-4be1117dbae5" providerId="ADAL" clId="{B3688356-6847-4619-A703-66313B981BAB}" dt="2022-05-13T15:01:19.090" v="428" actId="26606"/>
          <ac:spMkLst>
            <pc:docMk/>
            <pc:sldMk cId="639803993" sldId="307"/>
            <ac:spMk id="22" creationId="{9AA76026-5689-4584-8D93-D71D739E61B5}"/>
          </ac:spMkLst>
        </pc:spChg>
        <pc:spChg chg="add del">
          <ac:chgData name="Kilian, David" userId="abaecdff-2d9d-41f0-872e-4be1117dbae5" providerId="ADAL" clId="{B3688356-6847-4619-A703-66313B981BAB}" dt="2022-05-13T15:03:26.195" v="543" actId="26606"/>
          <ac:spMkLst>
            <pc:docMk/>
            <pc:sldMk cId="639803993" sldId="307"/>
            <ac:spMk id="24" creationId="{416A0E3C-60E6-4F39-BC55-5F7C224E1F7C}"/>
          </ac:spMkLst>
        </pc:spChg>
        <pc:spChg chg="add del">
          <ac:chgData name="Kilian, David" userId="abaecdff-2d9d-41f0-872e-4be1117dbae5" providerId="ADAL" clId="{B3688356-6847-4619-A703-66313B981BAB}" dt="2022-05-13T15:03:26.195" v="543" actId="26606"/>
          <ac:spMkLst>
            <pc:docMk/>
            <pc:sldMk cId="639803993" sldId="307"/>
            <ac:spMk id="26" creationId="{0AB6E427-3F73-4C06-A5D5-AE52C3883B50}"/>
          </ac:spMkLst>
        </pc:spChg>
        <pc:spChg chg="add del">
          <ac:chgData name="Kilian, David" userId="abaecdff-2d9d-41f0-872e-4be1117dbae5" providerId="ADAL" clId="{B3688356-6847-4619-A703-66313B981BAB}" dt="2022-05-13T15:03:26.195" v="543" actId="26606"/>
          <ac:spMkLst>
            <pc:docMk/>
            <pc:sldMk cId="639803993" sldId="307"/>
            <ac:spMk id="27" creationId="{D8C9BDAA-0390-4B39-9B5C-BC95E5120DA4}"/>
          </ac:spMkLst>
        </pc:spChg>
        <pc:spChg chg="add del">
          <ac:chgData name="Kilian, David" userId="abaecdff-2d9d-41f0-872e-4be1117dbae5" providerId="ADAL" clId="{B3688356-6847-4619-A703-66313B981BAB}" dt="2022-05-13T15:03:23.158" v="539" actId="26606"/>
          <ac:spMkLst>
            <pc:docMk/>
            <pc:sldMk cId="639803993" sldId="307"/>
            <ac:spMk id="33" creationId="{416A0E3C-60E6-4F39-BC55-5F7C224E1F7C}"/>
          </ac:spMkLst>
        </pc:spChg>
        <pc:spChg chg="add del">
          <ac:chgData name="Kilian, David" userId="abaecdff-2d9d-41f0-872e-4be1117dbae5" providerId="ADAL" clId="{B3688356-6847-4619-A703-66313B981BAB}" dt="2022-05-13T15:03:23.158" v="539" actId="26606"/>
          <ac:spMkLst>
            <pc:docMk/>
            <pc:sldMk cId="639803993" sldId="307"/>
            <ac:spMk id="37" creationId="{08CB54FC-0B2A-4107-9A70-958B90B76585}"/>
          </ac:spMkLst>
        </pc:spChg>
        <pc:spChg chg="add del">
          <ac:chgData name="Kilian, David" userId="abaecdff-2d9d-41f0-872e-4be1117dbae5" providerId="ADAL" clId="{B3688356-6847-4619-A703-66313B981BAB}" dt="2022-05-13T15:03:23.158" v="539" actId="26606"/>
          <ac:spMkLst>
            <pc:docMk/>
            <pc:sldMk cId="639803993" sldId="307"/>
            <ac:spMk id="41" creationId="{9AA76026-5689-4584-8D93-D71D739E61B5}"/>
          </ac:spMkLst>
        </pc:spChg>
        <pc:spChg chg="add del">
          <ac:chgData name="Kilian, David" userId="abaecdff-2d9d-41f0-872e-4be1117dbae5" providerId="ADAL" clId="{B3688356-6847-4619-A703-66313B981BAB}" dt="2022-05-13T15:03:26.131" v="542" actId="26606"/>
          <ac:spMkLst>
            <pc:docMk/>
            <pc:sldMk cId="639803993" sldId="307"/>
            <ac:spMk id="43" creationId="{416A0E3C-60E6-4F39-BC55-5F7C224E1F7C}"/>
          </ac:spMkLst>
        </pc:spChg>
        <pc:spChg chg="add del">
          <ac:chgData name="Kilian, David" userId="abaecdff-2d9d-41f0-872e-4be1117dbae5" providerId="ADAL" clId="{B3688356-6847-4619-A703-66313B981BAB}" dt="2022-05-13T15:03:26.131" v="542" actId="26606"/>
          <ac:spMkLst>
            <pc:docMk/>
            <pc:sldMk cId="639803993" sldId="307"/>
            <ac:spMk id="45" creationId="{13BCCAE5-A35B-4B66-A4A7-E23C34A403A4}"/>
          </ac:spMkLst>
        </pc:spChg>
        <pc:spChg chg="add del">
          <ac:chgData name="Kilian, David" userId="abaecdff-2d9d-41f0-872e-4be1117dbae5" providerId="ADAL" clId="{B3688356-6847-4619-A703-66313B981BAB}" dt="2022-05-13T15:03:26.131" v="542" actId="26606"/>
          <ac:spMkLst>
            <pc:docMk/>
            <pc:sldMk cId="639803993" sldId="307"/>
            <ac:spMk id="47" creationId="{CB06839E-D8C3-4A74-BA2B-3B97E7B2CDB5}"/>
          </ac:spMkLst>
        </pc:spChg>
        <pc:spChg chg="add">
          <ac:chgData name="Kilian, David" userId="abaecdff-2d9d-41f0-872e-4be1117dbae5" providerId="ADAL" clId="{B3688356-6847-4619-A703-66313B981BAB}" dt="2022-05-13T15:03:26.195" v="543" actId="26606"/>
          <ac:spMkLst>
            <pc:docMk/>
            <pc:sldMk cId="639803993" sldId="307"/>
            <ac:spMk id="49" creationId="{416A0E3C-60E6-4F39-BC55-5F7C224E1F7C}"/>
          </ac:spMkLst>
        </pc:spChg>
        <pc:spChg chg="add">
          <ac:chgData name="Kilian, David" userId="abaecdff-2d9d-41f0-872e-4be1117dbae5" providerId="ADAL" clId="{B3688356-6847-4619-A703-66313B981BAB}" dt="2022-05-13T15:03:26.195" v="543" actId="26606"/>
          <ac:spMkLst>
            <pc:docMk/>
            <pc:sldMk cId="639803993" sldId="307"/>
            <ac:spMk id="51" creationId="{80861964-D86C-4A50-8F6D-B466384A61B1}"/>
          </ac:spMkLst>
        </pc:spChg>
        <pc:spChg chg="add">
          <ac:chgData name="Kilian, David" userId="abaecdff-2d9d-41f0-872e-4be1117dbae5" providerId="ADAL" clId="{B3688356-6847-4619-A703-66313B981BAB}" dt="2022-05-13T15:03:26.195" v="543" actId="26606"/>
          <ac:spMkLst>
            <pc:docMk/>
            <pc:sldMk cId="639803993" sldId="307"/>
            <ac:spMk id="53" creationId="{F2BDE551-930A-4FE1-8434-09824E3247E6}"/>
          </ac:spMkLst>
        </pc:spChg>
        <pc:graphicFrameChg chg="add mod">
          <ac:chgData name="Kilian, David" userId="abaecdff-2d9d-41f0-872e-4be1117dbae5" providerId="ADAL" clId="{B3688356-6847-4619-A703-66313B981BAB}" dt="2022-05-13T15:03:26.195" v="543" actId="26606"/>
          <ac:graphicFrameMkLst>
            <pc:docMk/>
            <pc:sldMk cId="639803993" sldId="307"/>
            <ac:graphicFrameMk id="3" creationId="{B48EC401-450A-2947-8B43-1814DD855B04}"/>
          </ac:graphicFrameMkLst>
        </pc:graphicFrameChg>
        <pc:cxnChg chg="add del">
          <ac:chgData name="Kilian, David" userId="abaecdff-2d9d-41f0-872e-4be1117dbae5" providerId="ADAL" clId="{B3688356-6847-4619-A703-66313B981BAB}" dt="2022-05-13T15:01:11.753" v="425" actId="26606"/>
          <ac:cxnSpMkLst>
            <pc:docMk/>
            <pc:sldMk cId="639803993" sldId="307"/>
            <ac:cxnSpMk id="10" creationId="{C5025DAC-8B93-4160-B017-3A274A5828C0}"/>
          </ac:cxnSpMkLst>
        </pc:cxnChg>
        <pc:cxnChg chg="add del">
          <ac:chgData name="Kilian, David" userId="abaecdff-2d9d-41f0-872e-4be1117dbae5" providerId="ADAL" clId="{B3688356-6847-4619-A703-66313B981BAB}" dt="2022-05-13T15:01:11.753" v="425" actId="26606"/>
          <ac:cxnSpMkLst>
            <pc:docMk/>
            <pc:sldMk cId="639803993" sldId="307"/>
            <ac:cxnSpMk id="16" creationId="{E04A321A-A039-4720-87B4-66A4210E0D57}"/>
          </ac:cxnSpMkLst>
        </pc:cxnChg>
        <pc:cxnChg chg="add del">
          <ac:chgData name="Kilian, David" userId="abaecdff-2d9d-41f0-872e-4be1117dbae5" providerId="ADAL" clId="{B3688356-6847-4619-A703-66313B981BAB}" dt="2022-05-13T15:01:19.090" v="428" actId="26606"/>
          <ac:cxnSpMkLst>
            <pc:docMk/>
            <pc:sldMk cId="639803993" sldId="307"/>
            <ac:cxnSpMk id="19" creationId="{C5025DAC-8B93-4160-B017-3A274A5828C0}"/>
          </ac:cxnSpMkLst>
        </pc:cxnChg>
        <pc:cxnChg chg="add del">
          <ac:chgData name="Kilian, David" userId="abaecdff-2d9d-41f0-872e-4be1117dbae5" providerId="ADAL" clId="{B3688356-6847-4619-A703-66313B981BAB}" dt="2022-05-13T15:01:19.090" v="428" actId="26606"/>
          <ac:cxnSpMkLst>
            <pc:docMk/>
            <pc:sldMk cId="639803993" sldId="307"/>
            <ac:cxnSpMk id="21" creationId="{7855A9B5-1710-4B19-B0F1-CDFDD4ED5B7E}"/>
          </ac:cxnSpMkLst>
        </pc:cxnChg>
        <pc:cxnChg chg="add del">
          <ac:chgData name="Kilian, David" userId="abaecdff-2d9d-41f0-872e-4be1117dbae5" providerId="ADAL" clId="{B3688356-6847-4619-A703-66313B981BAB}" dt="2022-05-13T15:03:26.195" v="543" actId="26606"/>
          <ac:cxnSpMkLst>
            <pc:docMk/>
            <pc:sldMk cId="639803993" sldId="307"/>
            <ac:cxnSpMk id="25" creationId="{C5025DAC-8B93-4160-B017-3A274A5828C0}"/>
          </ac:cxnSpMkLst>
        </pc:cxnChg>
        <pc:cxnChg chg="add del">
          <ac:chgData name="Kilian, David" userId="abaecdff-2d9d-41f0-872e-4be1117dbae5" providerId="ADAL" clId="{B3688356-6847-4619-A703-66313B981BAB}" dt="2022-05-13T15:03:26.195" v="543" actId="26606"/>
          <ac:cxnSpMkLst>
            <pc:docMk/>
            <pc:sldMk cId="639803993" sldId="307"/>
            <ac:cxnSpMk id="28" creationId="{E04A321A-A039-4720-87B4-66A4210E0D57}"/>
          </ac:cxnSpMkLst>
        </pc:cxnChg>
        <pc:cxnChg chg="add del">
          <ac:chgData name="Kilian, David" userId="abaecdff-2d9d-41f0-872e-4be1117dbae5" providerId="ADAL" clId="{B3688356-6847-4619-A703-66313B981BAB}" dt="2022-05-13T15:03:23.158" v="539" actId="26606"/>
          <ac:cxnSpMkLst>
            <pc:docMk/>
            <pc:sldMk cId="639803993" sldId="307"/>
            <ac:cxnSpMk id="35" creationId="{C5025DAC-8B93-4160-B017-3A274A5828C0}"/>
          </ac:cxnSpMkLst>
        </pc:cxnChg>
        <pc:cxnChg chg="add del">
          <ac:chgData name="Kilian, David" userId="abaecdff-2d9d-41f0-872e-4be1117dbae5" providerId="ADAL" clId="{B3688356-6847-4619-A703-66313B981BAB}" dt="2022-05-13T15:03:23.158" v="539" actId="26606"/>
          <ac:cxnSpMkLst>
            <pc:docMk/>
            <pc:sldMk cId="639803993" sldId="307"/>
            <ac:cxnSpMk id="39" creationId="{7855A9B5-1710-4B19-B0F1-CDFDD4ED5B7E}"/>
          </ac:cxnSpMkLst>
        </pc:cxnChg>
        <pc:cxnChg chg="add del">
          <ac:chgData name="Kilian, David" userId="abaecdff-2d9d-41f0-872e-4be1117dbae5" providerId="ADAL" clId="{B3688356-6847-4619-A703-66313B981BAB}" dt="2022-05-13T15:03:26.131" v="542" actId="26606"/>
          <ac:cxnSpMkLst>
            <pc:docMk/>
            <pc:sldMk cId="639803993" sldId="307"/>
            <ac:cxnSpMk id="44" creationId="{C5025DAC-8B93-4160-B017-3A274A5828C0}"/>
          </ac:cxnSpMkLst>
        </pc:cxnChg>
        <pc:cxnChg chg="add del">
          <ac:chgData name="Kilian, David" userId="abaecdff-2d9d-41f0-872e-4be1117dbae5" providerId="ADAL" clId="{B3688356-6847-4619-A703-66313B981BAB}" dt="2022-05-13T15:03:26.131" v="542" actId="26606"/>
          <ac:cxnSpMkLst>
            <pc:docMk/>
            <pc:sldMk cId="639803993" sldId="307"/>
            <ac:cxnSpMk id="46" creationId="{6987BDFB-DE64-4B56-B44F-45FAE19FA94E}"/>
          </ac:cxnSpMkLst>
        </pc:cxnChg>
        <pc:cxnChg chg="add">
          <ac:chgData name="Kilian, David" userId="abaecdff-2d9d-41f0-872e-4be1117dbae5" providerId="ADAL" clId="{B3688356-6847-4619-A703-66313B981BAB}" dt="2022-05-13T15:03:26.195" v="543" actId="26606"/>
          <ac:cxnSpMkLst>
            <pc:docMk/>
            <pc:sldMk cId="639803993" sldId="307"/>
            <ac:cxnSpMk id="50" creationId="{C5025DAC-8B93-4160-B017-3A274A5828C0}"/>
          </ac:cxnSpMkLst>
        </pc:cxnChg>
        <pc:cxnChg chg="add">
          <ac:chgData name="Kilian, David" userId="abaecdff-2d9d-41f0-872e-4be1117dbae5" providerId="ADAL" clId="{B3688356-6847-4619-A703-66313B981BAB}" dt="2022-05-13T15:03:26.195" v="543" actId="26606"/>
          <ac:cxnSpMkLst>
            <pc:docMk/>
            <pc:sldMk cId="639803993" sldId="307"/>
            <ac:cxnSpMk id="52" creationId="{754A678E-8F30-4E92-A5BF-F5D03D011394}"/>
          </ac:cxnSpMkLst>
        </pc:cxnChg>
      </pc:sldChg>
      <pc:sldChg chg="addSp delSp modSp new mod modClrScheme modAnim chgLayout">
        <pc:chgData name="Kilian, David" userId="abaecdff-2d9d-41f0-872e-4be1117dbae5" providerId="ADAL" clId="{B3688356-6847-4619-A703-66313B981BAB}" dt="2022-05-13T14:48:56.892" v="251"/>
        <pc:sldMkLst>
          <pc:docMk/>
          <pc:sldMk cId="3250026760" sldId="309"/>
        </pc:sldMkLst>
        <pc:spChg chg="del mod">
          <ac:chgData name="Kilian, David" userId="abaecdff-2d9d-41f0-872e-4be1117dbae5" providerId="ADAL" clId="{B3688356-6847-4619-A703-66313B981BAB}" dt="2022-05-13T14:42:49.419" v="15" actId="700"/>
          <ac:spMkLst>
            <pc:docMk/>
            <pc:sldMk cId="3250026760" sldId="309"/>
            <ac:spMk id="2" creationId="{4F4FC2B2-B569-4C27-237A-BB07C28CAFE1}"/>
          </ac:spMkLst>
        </pc:spChg>
        <pc:spChg chg="del">
          <ac:chgData name="Kilian, David" userId="abaecdff-2d9d-41f0-872e-4be1117dbae5" providerId="ADAL" clId="{B3688356-6847-4619-A703-66313B981BAB}" dt="2022-05-13T14:42:49.419" v="15" actId="700"/>
          <ac:spMkLst>
            <pc:docMk/>
            <pc:sldMk cId="3250026760" sldId="309"/>
            <ac:spMk id="3" creationId="{52B46997-0BFC-CBB0-DCEB-A939077B532D}"/>
          </ac:spMkLst>
        </pc:spChg>
        <pc:spChg chg="add mod">
          <ac:chgData name="Kilian, David" userId="abaecdff-2d9d-41f0-872e-4be1117dbae5" providerId="ADAL" clId="{B3688356-6847-4619-A703-66313B981BAB}" dt="2022-05-13T14:44:35.991" v="53" actId="1076"/>
          <ac:spMkLst>
            <pc:docMk/>
            <pc:sldMk cId="3250026760" sldId="309"/>
            <ac:spMk id="5" creationId="{F73CA2CE-BB1A-41E6-747A-59822E9F3501}"/>
          </ac:spMkLst>
        </pc:spChg>
        <pc:spChg chg="add mod">
          <ac:chgData name="Kilian, David" userId="abaecdff-2d9d-41f0-872e-4be1117dbae5" providerId="ADAL" clId="{B3688356-6847-4619-A703-66313B981BAB}" dt="2022-05-13T14:44:27.914" v="52" actId="1076"/>
          <ac:spMkLst>
            <pc:docMk/>
            <pc:sldMk cId="3250026760" sldId="309"/>
            <ac:spMk id="6" creationId="{E94061DB-2837-9456-81DE-C0FC651AD440}"/>
          </ac:spMkLst>
        </pc:spChg>
        <pc:spChg chg="add mod">
          <ac:chgData name="Kilian, David" userId="abaecdff-2d9d-41f0-872e-4be1117dbae5" providerId="ADAL" clId="{B3688356-6847-4619-A703-66313B981BAB}" dt="2022-05-13T14:44:40.205" v="54" actId="1076"/>
          <ac:spMkLst>
            <pc:docMk/>
            <pc:sldMk cId="3250026760" sldId="309"/>
            <ac:spMk id="7" creationId="{DACACA65-2CEF-B8DF-A68F-C69514B47947}"/>
          </ac:spMkLst>
        </pc:spChg>
        <pc:spChg chg="add mod">
          <ac:chgData name="Kilian, David" userId="abaecdff-2d9d-41f0-872e-4be1117dbae5" providerId="ADAL" clId="{B3688356-6847-4619-A703-66313B981BAB}" dt="2022-05-13T14:45:31.988" v="62" actId="1076"/>
          <ac:spMkLst>
            <pc:docMk/>
            <pc:sldMk cId="3250026760" sldId="309"/>
            <ac:spMk id="8" creationId="{4730785F-FE08-DB68-53F4-75F3E81310F6}"/>
          </ac:spMkLst>
        </pc:spChg>
        <pc:spChg chg="add mod">
          <ac:chgData name="Kilian, David" userId="abaecdff-2d9d-41f0-872e-4be1117dbae5" providerId="ADAL" clId="{B3688356-6847-4619-A703-66313B981BAB}" dt="2022-05-13T14:45:21.928" v="61" actId="1076"/>
          <ac:spMkLst>
            <pc:docMk/>
            <pc:sldMk cId="3250026760" sldId="309"/>
            <ac:spMk id="9" creationId="{69635870-6021-4F20-8B85-4CB957FA9B4C}"/>
          </ac:spMkLst>
        </pc:spChg>
        <pc:spChg chg="add mod">
          <ac:chgData name="Kilian, David" userId="abaecdff-2d9d-41f0-872e-4be1117dbae5" providerId="ADAL" clId="{B3688356-6847-4619-A703-66313B981BAB}" dt="2022-05-13T14:48:18.503" v="245" actId="1076"/>
          <ac:spMkLst>
            <pc:docMk/>
            <pc:sldMk cId="3250026760" sldId="309"/>
            <ac:spMk id="10" creationId="{69DCC250-38FF-3DB2-9DC4-7048E8D29925}"/>
          </ac:spMkLst>
        </pc:spChg>
        <pc:spChg chg="add mod">
          <ac:chgData name="Kilian, David" userId="abaecdff-2d9d-41f0-872e-4be1117dbae5" providerId="ADAL" clId="{B3688356-6847-4619-A703-66313B981BAB}" dt="2022-05-13T14:48:23.956" v="246" actId="1076"/>
          <ac:spMkLst>
            <pc:docMk/>
            <pc:sldMk cId="3250026760" sldId="309"/>
            <ac:spMk id="11" creationId="{61C98B73-F15A-6E05-0224-49462481C815}"/>
          </ac:spMkLst>
        </pc:spChg>
        <pc:spChg chg="add mod">
          <ac:chgData name="Kilian, David" userId="abaecdff-2d9d-41f0-872e-4be1117dbae5" providerId="ADAL" clId="{B3688356-6847-4619-A703-66313B981BAB}" dt="2022-05-13T14:47:55.992" v="236" actId="1076"/>
          <ac:spMkLst>
            <pc:docMk/>
            <pc:sldMk cId="3250026760" sldId="309"/>
            <ac:spMk id="12" creationId="{8AFFAFFD-5C90-84BC-A0EB-BAFC3639EE54}"/>
          </ac:spMkLst>
        </pc:spChg>
        <pc:graphicFrameChg chg="add mod modGraphic">
          <ac:chgData name="Kilian, David" userId="abaecdff-2d9d-41f0-872e-4be1117dbae5" providerId="ADAL" clId="{B3688356-6847-4619-A703-66313B981BAB}" dt="2022-05-13T14:43:39.058" v="38" actId="255"/>
          <ac:graphicFrameMkLst>
            <pc:docMk/>
            <pc:sldMk cId="3250026760" sldId="309"/>
            <ac:graphicFrameMk id="4" creationId="{C3C655A2-D769-095D-C6DA-47D61A4B5870}"/>
          </ac:graphicFrameMkLst>
        </pc:graphicFrameChg>
      </pc:sldChg>
      <pc:sldChg chg="addSp modSp add mod modAnim">
        <pc:chgData name="Kilian, David" userId="abaecdff-2d9d-41f0-872e-4be1117dbae5" providerId="ADAL" clId="{B3688356-6847-4619-A703-66313B981BAB}" dt="2022-05-13T15:32:51.122" v="2873" actId="6549"/>
        <pc:sldMkLst>
          <pc:docMk/>
          <pc:sldMk cId="1010119485" sldId="310"/>
        </pc:sldMkLst>
        <pc:spChg chg="mod">
          <ac:chgData name="Kilian, David" userId="abaecdff-2d9d-41f0-872e-4be1117dbae5" providerId="ADAL" clId="{B3688356-6847-4619-A703-66313B981BAB}" dt="2022-05-13T15:32:51.122" v="2873" actId="6549"/>
          <ac:spMkLst>
            <pc:docMk/>
            <pc:sldMk cId="1010119485" sldId="310"/>
            <ac:spMk id="2" creationId="{B9E5B239-E67D-66B2-CA7A-CA01C15EDC2E}"/>
          </ac:spMkLst>
        </pc:spChg>
        <pc:spChg chg="add mod">
          <ac:chgData name="Kilian, David" userId="abaecdff-2d9d-41f0-872e-4be1117dbae5" providerId="ADAL" clId="{B3688356-6847-4619-A703-66313B981BAB}" dt="2022-05-13T15:31:59.836" v="2786" actId="20577"/>
          <ac:spMkLst>
            <pc:docMk/>
            <pc:sldMk cId="1010119485" sldId="310"/>
            <ac:spMk id="3" creationId="{8530D374-EA5F-FF53-A072-ADAFFD64198A}"/>
          </ac:spMkLst>
        </pc:spChg>
      </pc:sldChg>
      <pc:sldChg chg="addSp delSp modSp new del mod modClrScheme chgLayout">
        <pc:chgData name="Kilian, David" userId="abaecdff-2d9d-41f0-872e-4be1117dbae5" providerId="ADAL" clId="{B3688356-6847-4619-A703-66313B981BAB}" dt="2022-05-13T14:54:46.891" v="290" actId="2696"/>
        <pc:sldMkLst>
          <pc:docMk/>
          <pc:sldMk cId="3330748847" sldId="310"/>
        </pc:sldMkLst>
        <pc:spChg chg="add del mod">
          <ac:chgData name="Kilian, David" userId="abaecdff-2d9d-41f0-872e-4be1117dbae5" providerId="ADAL" clId="{B3688356-6847-4619-A703-66313B981BAB}" dt="2022-05-13T14:54:38.345" v="289" actId="700"/>
          <ac:spMkLst>
            <pc:docMk/>
            <pc:sldMk cId="3330748847" sldId="310"/>
            <ac:spMk id="2" creationId="{E34412F3-4359-8100-B375-0A828EC64918}"/>
          </ac:spMkLst>
        </pc:spChg>
        <pc:spChg chg="add del mod">
          <ac:chgData name="Kilian, David" userId="abaecdff-2d9d-41f0-872e-4be1117dbae5" providerId="ADAL" clId="{B3688356-6847-4619-A703-66313B981BAB}" dt="2022-05-13T14:54:38.345" v="289" actId="700"/>
          <ac:spMkLst>
            <pc:docMk/>
            <pc:sldMk cId="3330748847" sldId="310"/>
            <ac:spMk id="3" creationId="{AC18C721-0D44-1FC0-52E7-7E26DC422DB3}"/>
          </ac:spMkLst>
        </pc:spChg>
      </pc:sldChg>
      <pc:sldChg chg="modSp add del mod">
        <pc:chgData name="Kilian, David" userId="abaecdff-2d9d-41f0-872e-4be1117dbae5" providerId="ADAL" clId="{B3688356-6847-4619-A703-66313B981BAB}" dt="2022-05-13T14:58:38.565" v="372" actId="2890"/>
        <pc:sldMkLst>
          <pc:docMk/>
          <pc:sldMk cId="2746799428" sldId="311"/>
        </pc:sldMkLst>
        <pc:spChg chg="mod">
          <ac:chgData name="Kilian, David" userId="abaecdff-2d9d-41f0-872e-4be1117dbae5" providerId="ADAL" clId="{B3688356-6847-4619-A703-66313B981BAB}" dt="2022-05-13T14:58:37.923" v="371" actId="20577"/>
          <ac:spMkLst>
            <pc:docMk/>
            <pc:sldMk cId="2746799428" sldId="311"/>
            <ac:spMk id="2" creationId="{B9E5B239-E67D-66B2-CA7A-CA01C15EDC2E}"/>
          </ac:spMkLst>
        </pc:spChg>
      </pc:sldChg>
      <pc:sldChg chg="modSp add modAnim">
        <pc:chgData name="Kilian, David" userId="abaecdff-2d9d-41f0-872e-4be1117dbae5" providerId="ADAL" clId="{B3688356-6847-4619-A703-66313B981BAB}" dt="2022-05-13T15:30:03.068" v="2664" actId="20577"/>
        <pc:sldMkLst>
          <pc:docMk/>
          <pc:sldMk cId="2852318305" sldId="311"/>
        </pc:sldMkLst>
        <pc:spChg chg="mod">
          <ac:chgData name="Kilian, David" userId="abaecdff-2d9d-41f0-872e-4be1117dbae5" providerId="ADAL" clId="{B3688356-6847-4619-A703-66313B981BAB}" dt="2022-05-13T15:30:03.068" v="2664" actId="20577"/>
          <ac:spMkLst>
            <pc:docMk/>
            <pc:sldMk cId="2852318305" sldId="311"/>
            <ac:spMk id="2" creationId="{B9E5B239-E67D-66B2-CA7A-CA01C15EDC2E}"/>
          </ac:spMkLst>
        </pc:spChg>
      </pc:sldChg>
    </pc:docChg>
  </pc:docChgLst>
  <pc:docChgLst>
    <pc:chgData name="Zebrack-Smith, Lori" userId="ddd8d681-1336-4bf7-9cf5-dc0515e7b822" providerId="ADAL" clId="{29E6B1EA-E3B1-4128-A2F0-E1026D6C4424}"/>
    <pc:docChg chg="custSel addSld modSld">
      <pc:chgData name="Zebrack-Smith, Lori" userId="ddd8d681-1336-4bf7-9cf5-dc0515e7b822" providerId="ADAL" clId="{29E6B1EA-E3B1-4128-A2F0-E1026D6C4424}" dt="2022-05-09T02:39:47.999" v="671" actId="20577"/>
      <pc:docMkLst>
        <pc:docMk/>
      </pc:docMkLst>
      <pc:sldChg chg="addSp delSp modSp mod">
        <pc:chgData name="Zebrack-Smith, Lori" userId="ddd8d681-1336-4bf7-9cf5-dc0515e7b822" providerId="ADAL" clId="{29E6B1EA-E3B1-4128-A2F0-E1026D6C4424}" dt="2022-05-09T02:23:30.215" v="172"/>
        <pc:sldMkLst>
          <pc:docMk/>
          <pc:sldMk cId="1237305341" sldId="299"/>
        </pc:sldMkLst>
        <pc:spChg chg="add mod">
          <ac:chgData name="Zebrack-Smith, Lori" userId="ddd8d681-1336-4bf7-9cf5-dc0515e7b822" providerId="ADAL" clId="{29E6B1EA-E3B1-4128-A2F0-E1026D6C4424}" dt="2022-05-09T02:22:51.461" v="140" actId="20577"/>
          <ac:spMkLst>
            <pc:docMk/>
            <pc:sldMk cId="1237305341" sldId="299"/>
            <ac:spMk id="2" creationId="{D9C19B8B-602C-04B0-74D8-98BAA4E3DCA1}"/>
          </ac:spMkLst>
        </pc:spChg>
        <pc:spChg chg="add del mod">
          <ac:chgData name="Zebrack-Smith, Lori" userId="ddd8d681-1336-4bf7-9cf5-dc0515e7b822" providerId="ADAL" clId="{29E6B1EA-E3B1-4128-A2F0-E1026D6C4424}" dt="2022-05-09T02:23:30.215" v="172"/>
          <ac:spMkLst>
            <pc:docMk/>
            <pc:sldMk cId="1237305341" sldId="299"/>
            <ac:spMk id="3" creationId="{E2D0221C-5DC8-8D2B-9F6D-B963CA2174A2}"/>
          </ac:spMkLst>
        </pc:spChg>
        <pc:spChg chg="mod">
          <ac:chgData name="Zebrack-Smith, Lori" userId="ddd8d681-1336-4bf7-9cf5-dc0515e7b822" providerId="ADAL" clId="{29E6B1EA-E3B1-4128-A2F0-E1026D6C4424}" dt="2022-05-09T02:21:37.290" v="18" actId="20577"/>
          <ac:spMkLst>
            <pc:docMk/>
            <pc:sldMk cId="1237305341" sldId="299"/>
            <ac:spMk id="4" creationId="{3B384867-979C-1A26-7731-B8466AFA052C}"/>
          </ac:spMkLst>
        </pc:spChg>
        <pc:picChg chg="del mod">
          <ac:chgData name="Zebrack-Smith, Lori" userId="ddd8d681-1336-4bf7-9cf5-dc0515e7b822" providerId="ADAL" clId="{29E6B1EA-E3B1-4128-A2F0-E1026D6C4424}" dt="2022-05-09T02:21:52.862" v="20" actId="478"/>
          <ac:picMkLst>
            <pc:docMk/>
            <pc:sldMk cId="1237305341" sldId="299"/>
            <ac:picMk id="6" creationId="{45BF0E0B-F365-F3FC-5C8F-DE03082D9D09}"/>
          </ac:picMkLst>
        </pc:picChg>
      </pc:sldChg>
      <pc:sldChg chg="addSp delSp modSp mod modAnim">
        <pc:chgData name="Zebrack-Smith, Lori" userId="ddd8d681-1336-4bf7-9cf5-dc0515e7b822" providerId="ADAL" clId="{29E6B1EA-E3B1-4128-A2F0-E1026D6C4424}" dt="2022-05-09T02:35:05.063" v="632"/>
        <pc:sldMkLst>
          <pc:docMk/>
          <pc:sldMk cId="57254970" sldId="305"/>
        </pc:sldMkLst>
        <pc:spChg chg="del mod">
          <ac:chgData name="Zebrack-Smith, Lori" userId="ddd8d681-1336-4bf7-9cf5-dc0515e7b822" providerId="ADAL" clId="{29E6B1EA-E3B1-4128-A2F0-E1026D6C4424}" dt="2022-05-09T02:34:39.577" v="627" actId="478"/>
          <ac:spMkLst>
            <pc:docMk/>
            <pc:sldMk cId="57254970" sldId="305"/>
            <ac:spMk id="4" creationId="{1915D4BD-A1DC-5E0C-DB1A-B3078C40D924}"/>
          </ac:spMkLst>
        </pc:spChg>
        <pc:spChg chg="add mod">
          <ac:chgData name="Zebrack-Smith, Lori" userId="ddd8d681-1336-4bf7-9cf5-dc0515e7b822" providerId="ADAL" clId="{29E6B1EA-E3B1-4128-A2F0-E1026D6C4424}" dt="2022-05-09T02:33:04.789" v="467" actId="20577"/>
          <ac:spMkLst>
            <pc:docMk/>
            <pc:sldMk cId="57254970" sldId="305"/>
            <ac:spMk id="6" creationId="{F6D5B8B6-CD3E-3EFC-4820-0DBCF5E62AD8}"/>
          </ac:spMkLst>
        </pc:spChg>
        <pc:spChg chg="add mod">
          <ac:chgData name="Zebrack-Smith, Lori" userId="ddd8d681-1336-4bf7-9cf5-dc0515e7b822" providerId="ADAL" clId="{29E6B1EA-E3B1-4128-A2F0-E1026D6C4424}" dt="2022-05-09T02:34:53.299" v="630" actId="20577"/>
          <ac:spMkLst>
            <pc:docMk/>
            <pc:sldMk cId="57254970" sldId="305"/>
            <ac:spMk id="7" creationId="{D8F6BF86-6145-4698-E7A4-5C29E549FA18}"/>
          </ac:spMkLst>
        </pc:spChg>
        <pc:picChg chg="mod">
          <ac:chgData name="Zebrack-Smith, Lori" userId="ddd8d681-1336-4bf7-9cf5-dc0515e7b822" providerId="ADAL" clId="{29E6B1EA-E3B1-4128-A2F0-E1026D6C4424}" dt="2022-05-09T02:34:33.090" v="625" actId="1076"/>
          <ac:picMkLst>
            <pc:docMk/>
            <pc:sldMk cId="57254970" sldId="305"/>
            <ac:picMk id="3" creationId="{BC109CCC-9CA2-CB6E-2EBB-25BF3BDAF006}"/>
          </ac:picMkLst>
        </pc:picChg>
        <pc:picChg chg="add del">
          <ac:chgData name="Zebrack-Smith, Lori" userId="ddd8d681-1336-4bf7-9cf5-dc0515e7b822" providerId="ADAL" clId="{29E6B1EA-E3B1-4128-A2F0-E1026D6C4424}" dt="2022-05-09T02:34:56.455" v="631" actId="478"/>
          <ac:picMkLst>
            <pc:docMk/>
            <pc:sldMk cId="57254970" sldId="305"/>
            <ac:picMk id="5" creationId="{559B7FDD-0908-9525-5A0B-050DA530E4BC}"/>
          </ac:picMkLst>
        </pc:picChg>
      </pc:sldChg>
      <pc:sldChg chg="modSp mod">
        <pc:chgData name="Zebrack-Smith, Lori" userId="ddd8d681-1336-4bf7-9cf5-dc0515e7b822" providerId="ADAL" clId="{29E6B1EA-E3B1-4128-A2F0-E1026D6C4424}" dt="2022-05-09T02:39:47.999" v="671" actId="20577"/>
        <pc:sldMkLst>
          <pc:docMk/>
          <pc:sldMk cId="4109488242" sldId="306"/>
        </pc:sldMkLst>
        <pc:spChg chg="mod">
          <ac:chgData name="Zebrack-Smith, Lori" userId="ddd8d681-1336-4bf7-9cf5-dc0515e7b822" providerId="ADAL" clId="{29E6B1EA-E3B1-4128-A2F0-E1026D6C4424}" dt="2022-05-09T02:39:47.999" v="671" actId="20577"/>
          <ac:spMkLst>
            <pc:docMk/>
            <pc:sldMk cId="4109488242" sldId="306"/>
            <ac:spMk id="2" creationId="{1F55CF17-B0EC-FA7B-CF82-CEB10C4E7656}"/>
          </ac:spMkLst>
        </pc:spChg>
      </pc:sldChg>
      <pc:sldChg chg="addSp modSp new mod">
        <pc:chgData name="Zebrack-Smith, Lori" userId="ddd8d681-1336-4bf7-9cf5-dc0515e7b822" providerId="ADAL" clId="{29E6B1EA-E3B1-4128-A2F0-E1026D6C4424}" dt="2022-05-09T02:24:35.554" v="314" actId="255"/>
        <pc:sldMkLst>
          <pc:docMk/>
          <pc:sldMk cId="639803993" sldId="307"/>
        </pc:sldMkLst>
        <pc:spChg chg="add mod">
          <ac:chgData name="Zebrack-Smith, Lori" userId="ddd8d681-1336-4bf7-9cf5-dc0515e7b822" providerId="ADAL" clId="{29E6B1EA-E3B1-4128-A2F0-E1026D6C4424}" dt="2022-05-09T02:24:35.554" v="314" actId="255"/>
          <ac:spMkLst>
            <pc:docMk/>
            <pc:sldMk cId="639803993" sldId="307"/>
            <ac:spMk id="2" creationId="{B9E5B239-E67D-66B2-CA7A-CA01C15EDC2E}"/>
          </ac:spMkLst>
        </pc:spChg>
      </pc:sldChg>
      <pc:sldChg chg="addSp modSp new mod">
        <pc:chgData name="Zebrack-Smith, Lori" userId="ddd8d681-1336-4bf7-9cf5-dc0515e7b822" providerId="ADAL" clId="{29E6B1EA-E3B1-4128-A2F0-E1026D6C4424}" dt="2022-05-09T02:30:56.078" v="321" actId="1076"/>
        <pc:sldMkLst>
          <pc:docMk/>
          <pc:sldMk cId="1113313015" sldId="308"/>
        </pc:sldMkLst>
        <pc:picChg chg="add mod">
          <ac:chgData name="Zebrack-Smith, Lori" userId="ddd8d681-1336-4bf7-9cf5-dc0515e7b822" providerId="ADAL" clId="{29E6B1EA-E3B1-4128-A2F0-E1026D6C4424}" dt="2022-05-09T02:30:56.078" v="321" actId="1076"/>
          <ac:picMkLst>
            <pc:docMk/>
            <pc:sldMk cId="1113313015" sldId="308"/>
            <ac:picMk id="3" creationId="{C5663B96-D2DA-2167-118D-83849D00C483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/>
            </a:solidFill>
            <a:ln w="25400">
              <a:solidFill>
                <a:schemeClr val="accent4">
                  <a:lumMod val="75000"/>
                </a:schemeClr>
              </a:solidFill>
            </a:ln>
            <a:effectLst/>
          </c:spPr>
          <c:invertIfNegative val="0"/>
          <c:val>
            <c:numRef>
              <c:f>Sheet1!$A$1:$A$40</c:f>
              <c:numCache>
                <c:formatCode>General</c:formatCode>
                <c:ptCount val="40"/>
                <c:pt idx="0">
                  <c:v>5.8389385158292053E-5</c:v>
                </c:pt>
                <c:pt idx="1">
                  <c:v>1.2238038602275437E-4</c:v>
                </c:pt>
                <c:pt idx="2">
                  <c:v>2.4644383369460396E-4</c:v>
                </c:pt>
                <c:pt idx="3">
                  <c:v>4.768176402929681E-4</c:v>
                </c:pt>
                <c:pt idx="4">
                  <c:v>8.8636968238760153E-4</c:v>
                </c:pt>
                <c:pt idx="5">
                  <c:v>1.5830903165959939E-3</c:v>
                </c:pt>
                <c:pt idx="6">
                  <c:v>2.7165938467371225E-3</c:v>
                </c:pt>
                <c:pt idx="7">
                  <c:v>4.4789060589685804E-3</c:v>
                </c:pt>
                <c:pt idx="8">
                  <c:v>7.0949185692462842E-3</c:v>
                </c:pt>
                <c:pt idx="9">
                  <c:v>1.0798193302637612E-2</c:v>
                </c:pt>
                <c:pt idx="10">
                  <c:v>1.5790031660178828E-2</c:v>
                </c:pt>
                <c:pt idx="11">
                  <c:v>2.2184166935891109E-2</c:v>
                </c:pt>
                <c:pt idx="12">
                  <c:v>2.9945493127148972E-2</c:v>
                </c:pt>
                <c:pt idx="13">
                  <c:v>3.8837210996642592E-2</c:v>
                </c:pt>
                <c:pt idx="14">
                  <c:v>4.8394144903828672E-2</c:v>
                </c:pt>
                <c:pt idx="15">
                  <c:v>5.7938310552296549E-2</c:v>
                </c:pt>
                <c:pt idx="16">
                  <c:v>6.6644920578359926E-2</c:v>
                </c:pt>
                <c:pt idx="17">
                  <c:v>7.3654028060664664E-2</c:v>
                </c:pt>
                <c:pt idx="18">
                  <c:v>7.8208538795091181E-2</c:v>
                </c:pt>
                <c:pt idx="19">
                  <c:v>7.9788456080286549E-2</c:v>
                </c:pt>
                <c:pt idx="20">
                  <c:v>7.8208538795091181E-2</c:v>
                </c:pt>
                <c:pt idx="21">
                  <c:v>7.3654028060664664E-2</c:v>
                </c:pt>
                <c:pt idx="22">
                  <c:v>6.6644920578359926E-2</c:v>
                </c:pt>
                <c:pt idx="23">
                  <c:v>5.7938310552296549E-2</c:v>
                </c:pt>
                <c:pt idx="24">
                  <c:v>4.8394144903828672E-2</c:v>
                </c:pt>
                <c:pt idx="25">
                  <c:v>3.8837210996642592E-2</c:v>
                </c:pt>
                <c:pt idx="26">
                  <c:v>2.9945493127148972E-2</c:v>
                </c:pt>
                <c:pt idx="27">
                  <c:v>2.2184166935891109E-2</c:v>
                </c:pt>
                <c:pt idx="28">
                  <c:v>1.5790031660178828E-2</c:v>
                </c:pt>
                <c:pt idx="29">
                  <c:v>1.0798193302637612E-2</c:v>
                </c:pt>
                <c:pt idx="30">
                  <c:v>7.0949185692462842E-3</c:v>
                </c:pt>
                <c:pt idx="31">
                  <c:v>4.4789060589685804E-3</c:v>
                </c:pt>
                <c:pt idx="32">
                  <c:v>2.7165938467371225E-3</c:v>
                </c:pt>
                <c:pt idx="33">
                  <c:v>1.5830903165959939E-3</c:v>
                </c:pt>
                <c:pt idx="34">
                  <c:v>8.8636968238760153E-4</c:v>
                </c:pt>
                <c:pt idx="35">
                  <c:v>4.768176402929681E-4</c:v>
                </c:pt>
                <c:pt idx="36">
                  <c:v>2.4644383369460396E-4</c:v>
                </c:pt>
                <c:pt idx="37">
                  <c:v>1.2238038602275437E-4</c:v>
                </c:pt>
                <c:pt idx="38">
                  <c:v>5.8389385158292053E-5</c:v>
                </c:pt>
                <c:pt idx="39">
                  <c:v>2.6766045152977071E-5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87-4B8B-A238-8747D2494D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27"/>
        <c:axId val="661602864"/>
        <c:axId val="661601552"/>
      </c:barChart>
      <c:catAx>
        <c:axId val="661602864"/>
        <c:scaling>
          <c:orientation val="minMax"/>
        </c:scaling>
        <c:delete val="1"/>
        <c:axPos val="b"/>
        <c:majorTickMark val="none"/>
        <c:minorTickMark val="none"/>
        <c:tickLblPos val="nextTo"/>
        <c:crossAx val="661601552"/>
        <c:crosses val="autoZero"/>
        <c:auto val="1"/>
        <c:lblAlgn val="ctr"/>
        <c:lblOffset val="100"/>
        <c:noMultiLvlLbl val="0"/>
      </c:catAx>
      <c:valAx>
        <c:axId val="6616015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66160286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5/13/2022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43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5/13/2022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46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5/13/2022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78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5/13/2022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35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5/13/2022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92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5/13/2022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54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5/13/2022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9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5/13/2022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18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5/13/2022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61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5/13/2022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0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antorsparadise.com/what-to-expect-when-throwing-dice-and-adding-them-up-5231f3831d7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Picture 3" descr="A close up of a piece of paper with a pencil laying on top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3416" y="1475234"/>
            <a:ext cx="3214307" cy="2901694"/>
          </a:xfrm>
        </p:spPr>
        <p:txBody>
          <a:bodyPr anchor="b">
            <a:normAutofit/>
          </a:bodyPr>
          <a:lstStyle/>
          <a:p>
            <a:r>
              <a:rPr lang="en-US" sz="4400" dirty="0">
                <a:solidFill>
                  <a:schemeClr val="tx1"/>
                </a:solidFill>
              </a:rPr>
              <a:t>11.1</a:t>
            </a:r>
            <a:br>
              <a:rPr lang="en-US" sz="4400" dirty="0">
                <a:solidFill>
                  <a:schemeClr val="tx1"/>
                </a:solidFill>
              </a:rPr>
            </a:br>
            <a:r>
              <a:rPr lang="en-US" sz="4400" dirty="0">
                <a:solidFill>
                  <a:schemeClr val="tx1"/>
                </a:solidFill>
              </a:rPr>
              <a:t>Empirical Rule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3143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BB3986-7E71-07B4-4EC2-D1DAACB03B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714" y="99033"/>
            <a:ext cx="10554869" cy="14063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37221C-0511-7E2D-612B-5D8D1C0C33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461" y="1568339"/>
            <a:ext cx="9929374" cy="274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670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DB3734-3552-4C4D-1727-CC768F8BD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643" y="97434"/>
            <a:ext cx="10013522" cy="488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387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5663B96-D2DA-2167-118D-83849D00C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96" y="91319"/>
            <a:ext cx="11973904" cy="617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313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109CCC-9CA2-CB6E-2EBB-25BF3BDAF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313" y="118993"/>
            <a:ext cx="11107999" cy="49141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D5B8B6-CD3E-3EFC-4820-0DBCF5E62AD8}"/>
              </a:ext>
            </a:extLst>
          </p:cNvPr>
          <p:cNvSpPr txBox="1"/>
          <p:nvPr/>
        </p:nvSpPr>
        <p:spPr>
          <a:xfrm>
            <a:off x="453292" y="5033108"/>
            <a:ext cx="51112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The histogram is bell-shaped and fairly symmetric.  So, the histogram has an approximately normal distribution.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F6BF86-6145-4698-E7A4-5C29E549FA18}"/>
              </a:ext>
            </a:extLst>
          </p:cNvPr>
          <p:cNvSpPr txBox="1"/>
          <p:nvPr/>
        </p:nvSpPr>
        <p:spPr>
          <a:xfrm>
            <a:off x="6400801" y="4937705"/>
            <a:ext cx="56417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The histogram is skewed right. So, the histogram does not have a normal distribution, and you cannot use a normal distribution to interpret the histogram.</a:t>
            </a:r>
          </a:p>
        </p:txBody>
      </p:sp>
    </p:spTree>
    <p:extLst>
      <p:ext uri="{BB962C8B-B14F-4D97-AF65-F5344CB8AC3E}">
        <p14:creationId xmlns:p14="http://schemas.microsoft.com/office/powerpoint/2010/main" val="5725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55CF17-B0EC-FA7B-CF82-CEB10C4E7656}"/>
              </a:ext>
            </a:extLst>
          </p:cNvPr>
          <p:cNvSpPr txBox="1"/>
          <p:nvPr/>
        </p:nvSpPr>
        <p:spPr>
          <a:xfrm>
            <a:off x="673178" y="431956"/>
            <a:ext cx="5141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Homework: Textbook page 600; 3 – 17 odd, 19, 20</a:t>
            </a:r>
          </a:p>
        </p:txBody>
      </p:sp>
    </p:spTree>
    <p:extLst>
      <p:ext uri="{BB962C8B-B14F-4D97-AF65-F5344CB8AC3E}">
        <p14:creationId xmlns:p14="http://schemas.microsoft.com/office/powerpoint/2010/main" val="4109488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3C655A2-D769-095D-C6DA-47D61A4B58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695495"/>
              </p:ext>
            </p:extLst>
          </p:nvPr>
        </p:nvGraphicFramePr>
        <p:xfrm>
          <a:off x="2032000" y="786826"/>
          <a:ext cx="8127999" cy="457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03111">
                  <a:extLst>
                    <a:ext uri="{9D8B030D-6E8A-4147-A177-3AD203B41FA5}">
                      <a16:colId xmlns:a16="http://schemas.microsoft.com/office/drawing/2014/main" val="3939118772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1797283480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3738857012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850856502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2426945156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332873023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2578484808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2600944422"/>
                    </a:ext>
                  </a:extLst>
                </a:gridCol>
                <a:gridCol w="903111">
                  <a:extLst>
                    <a:ext uri="{9D8B030D-6E8A-4147-A177-3AD203B41FA5}">
                      <a16:colId xmlns:a16="http://schemas.microsoft.com/office/drawing/2014/main" val="34433326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246776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73CA2CE-BB1A-41E6-747A-59822E9F3501}"/>
              </a:ext>
            </a:extLst>
          </p:cNvPr>
          <p:cNvSpPr txBox="1"/>
          <p:nvPr/>
        </p:nvSpPr>
        <p:spPr>
          <a:xfrm>
            <a:off x="3564609" y="1474858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4061DB-2837-9456-81DE-C0FC651AD440}"/>
              </a:ext>
            </a:extLst>
          </p:cNvPr>
          <p:cNvSpPr txBox="1"/>
          <p:nvPr/>
        </p:nvSpPr>
        <p:spPr>
          <a:xfrm>
            <a:off x="5816114" y="1244026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CACA65-2CEF-B8DF-A68F-C69514B47947}"/>
              </a:ext>
            </a:extLst>
          </p:cNvPr>
          <p:cNvSpPr txBox="1"/>
          <p:nvPr/>
        </p:nvSpPr>
        <p:spPr>
          <a:xfrm>
            <a:off x="8067619" y="1403298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Q3</a:t>
            </a:r>
          </a:p>
        </p:txBody>
      </p:sp>
      <p:sp>
        <p:nvSpPr>
          <p:cNvPr id="8" name="Right Brace 7">
            <a:extLst>
              <a:ext uri="{FF2B5EF4-FFF2-40B4-BE49-F238E27FC236}">
                <a16:creationId xmlns:a16="http://schemas.microsoft.com/office/drawing/2014/main" id="{4730785F-FE08-DB68-53F4-75F3E81310F6}"/>
              </a:ext>
            </a:extLst>
          </p:cNvPr>
          <p:cNvSpPr/>
          <p:nvPr/>
        </p:nvSpPr>
        <p:spPr>
          <a:xfrm rot="5400000">
            <a:off x="8215769" y="940167"/>
            <a:ext cx="263471" cy="805911"/>
          </a:xfrm>
          <a:prstGeom prst="rightBrace">
            <a:avLst>
              <a:gd name="adj1" fmla="val 41666"/>
              <a:gd name="adj2" fmla="val 50000"/>
            </a:avLst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69635870-6021-4F20-8B85-4CB957FA9B4C}"/>
              </a:ext>
            </a:extLst>
          </p:cNvPr>
          <p:cNvSpPr/>
          <p:nvPr/>
        </p:nvSpPr>
        <p:spPr>
          <a:xfrm rot="5400000">
            <a:off x="3712757" y="956487"/>
            <a:ext cx="263471" cy="805911"/>
          </a:xfrm>
          <a:prstGeom prst="rightBrace">
            <a:avLst>
              <a:gd name="adj1" fmla="val 41666"/>
              <a:gd name="adj2" fmla="val 50000"/>
            </a:avLst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DCC250-38FF-3DB2-9DC4-7048E8D29925}"/>
              </a:ext>
            </a:extLst>
          </p:cNvPr>
          <p:cNvSpPr txBox="1"/>
          <p:nvPr/>
        </p:nvSpPr>
        <p:spPr>
          <a:xfrm>
            <a:off x="371511" y="2255232"/>
            <a:ext cx="5798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There are two commonly-accepted ways to do this …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1C98B73-F15A-6E05-0224-49462481C815}"/>
                  </a:ext>
                </a:extLst>
              </p:cNvPr>
              <p:cNvSpPr txBox="1"/>
              <p:nvPr/>
            </p:nvSpPr>
            <p:spPr>
              <a:xfrm>
                <a:off x="1319443" y="2974051"/>
                <a:ext cx="3105594" cy="2590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Option: </a:t>
                </a:r>
                <a:r>
                  <a:rPr lang="en-US" sz="2400" b="1" dirty="0"/>
                  <a:t>Take the mean</a:t>
                </a:r>
                <a:endParaRPr lang="en-US" sz="2400" dirty="0"/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61+63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=62</m:t>
                      </m:r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75+78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=76.5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1C98B73-F15A-6E05-0224-49462481C8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9443" y="2974051"/>
                <a:ext cx="3105594" cy="2590774"/>
              </a:xfrm>
              <a:prstGeom prst="rect">
                <a:avLst/>
              </a:prstGeom>
              <a:blipFill>
                <a:blip r:embed="rId2"/>
                <a:stretch>
                  <a:fillRect l="-2941" t="-1647" r="-27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AFFAFFD-5C90-84BC-A0EB-BAFC3639EE54}"/>
                  </a:ext>
                </a:extLst>
              </p:cNvPr>
              <p:cNvSpPr txBox="1"/>
              <p:nvPr/>
            </p:nvSpPr>
            <p:spPr>
              <a:xfrm>
                <a:off x="6741314" y="2974051"/>
                <a:ext cx="4095993" cy="1938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Option: </a:t>
                </a:r>
                <a:r>
                  <a:rPr lang="en-US" sz="2400" b="1" dirty="0"/>
                  <a:t>Choose the bigger one</a:t>
                </a:r>
                <a:endParaRPr lang="en-US" sz="2400" dirty="0"/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63</m:t>
                      </m:r>
                    </m:oMath>
                  </m:oMathPara>
                </a14:m>
                <a:endParaRPr lang="en-US" sz="2400" dirty="0"/>
              </a:p>
              <a:p>
                <a:endParaRPr lang="en-US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78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AFFAFFD-5C90-84BC-A0EB-BAFC3639EE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1314" y="2974051"/>
                <a:ext cx="4095993" cy="1938992"/>
              </a:xfrm>
              <a:prstGeom prst="rect">
                <a:avLst/>
              </a:prstGeom>
              <a:blipFill>
                <a:blip r:embed="rId3"/>
                <a:stretch>
                  <a:fillRect l="-2381" t="-2201" r="-1637" b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002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 animBg="1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B384867-979C-1A26-7731-B8466AFA052C}"/>
              </a:ext>
            </a:extLst>
          </p:cNvPr>
          <p:cNvSpPr txBox="1"/>
          <p:nvPr/>
        </p:nvSpPr>
        <p:spPr>
          <a:xfrm>
            <a:off x="454395" y="555372"/>
            <a:ext cx="32975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Cooper Black" panose="0208090404030B020404" pitchFamily="18" charset="0"/>
              </a:rPr>
              <a:t>What you will learn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C19B8B-602C-04B0-74D8-98BAA4E3DCA1}"/>
              </a:ext>
            </a:extLst>
          </p:cNvPr>
          <p:cNvSpPr txBox="1"/>
          <p:nvPr/>
        </p:nvSpPr>
        <p:spPr>
          <a:xfrm>
            <a:off x="515815" y="1398954"/>
            <a:ext cx="98634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Calculate probabilities using normal distributions and the Empirical Rule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Recognize data sets that are normal</a:t>
            </a:r>
          </a:p>
        </p:txBody>
      </p:sp>
    </p:spTree>
    <p:extLst>
      <p:ext uri="{BB962C8B-B14F-4D97-AF65-F5344CB8AC3E}">
        <p14:creationId xmlns:p14="http://schemas.microsoft.com/office/powerpoint/2010/main" val="12373053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32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0" name="Straight Connector 34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1" name="Rectangle 36">
            <a:extLst>
              <a:ext uri="{FF2B5EF4-FFF2-40B4-BE49-F238E27FC236}">
                <a16:creationId xmlns:a16="http://schemas.microsoft.com/office/drawing/2014/main" id="{80861964-D86C-4A50-8F6D-B466384A61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2" name="Straight Connector 38">
            <a:extLst>
              <a:ext uri="{FF2B5EF4-FFF2-40B4-BE49-F238E27FC236}">
                <a16:creationId xmlns:a16="http://schemas.microsoft.com/office/drawing/2014/main" id="{754A678E-8F30-4E92-A5BF-F5D03D011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98967" y="2246569"/>
            <a:ext cx="34747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40">
            <a:extLst>
              <a:ext uri="{FF2B5EF4-FFF2-40B4-BE49-F238E27FC236}">
                <a16:creationId xmlns:a16="http://schemas.microsoft.com/office/drawing/2014/main" id="{F2BDE551-930A-4FE1-8434-09824E3247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B48EC401-450A-2947-8B43-1814DD855B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6589639"/>
              </p:ext>
            </p:extLst>
          </p:nvPr>
        </p:nvGraphicFramePr>
        <p:xfrm>
          <a:off x="633999" y="640081"/>
          <a:ext cx="6583227" cy="5314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C259238F-65BC-032F-5FCD-E1C6E1457BC9}"/>
              </a:ext>
            </a:extLst>
          </p:cNvPr>
          <p:cNvSpPr/>
          <p:nvPr/>
        </p:nvSpPr>
        <p:spPr>
          <a:xfrm>
            <a:off x="7859485" y="2081284"/>
            <a:ext cx="3690257" cy="3261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E5B239-E67D-66B2-CA7A-CA01C15EDC2E}"/>
              </a:ext>
            </a:extLst>
          </p:cNvPr>
          <p:cNvSpPr txBox="1"/>
          <p:nvPr/>
        </p:nvSpPr>
        <p:spPr>
          <a:xfrm>
            <a:off x="6377179" y="241360"/>
            <a:ext cx="5299067" cy="5542355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>
              <a:spcAft>
                <a:spcPts val="600"/>
              </a:spcAft>
              <a:buFont typeface="Calibri" panose="020F0502020204030204" pitchFamily="34" charset="0"/>
            </a:pP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Normal Distributions</a:t>
            </a:r>
          </a:p>
          <a:p>
            <a:pPr>
              <a:spcAft>
                <a:spcPts val="600"/>
              </a:spcAft>
              <a:buFont typeface="Calibri" panose="020F0502020204030204" pitchFamily="34" charset="0"/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600"/>
              </a:spcAft>
              <a:buFont typeface="Calibri" panose="020F0502020204030204" pitchFamily="34" charset="0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Graph is a 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symmetric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bell-shaped</a:t>
            </a: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curve called the 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normal curve.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600"/>
              </a:spcAft>
              <a:buFont typeface="Calibri" panose="020F0502020204030204" pitchFamily="34" charset="0"/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600"/>
              </a:spcAft>
              <a:buFont typeface="Calibri" panose="020F0502020204030204" pitchFamily="34" charset="0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call the distribution “normal” because of how commonly it occurs!</a:t>
            </a:r>
          </a:p>
          <a:p>
            <a:pPr>
              <a:spcAft>
                <a:spcPts val="600"/>
              </a:spcAft>
              <a:buFont typeface="Calibri" panose="020F0502020204030204" pitchFamily="34" charset="0"/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spcAft>
                <a:spcPts val="600"/>
              </a:spcAft>
              <a:buFont typeface="Calibri" panose="020F0502020204030204" pitchFamily="34" charset="0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Because it’s so common, people have studied it very closely. </a:t>
            </a:r>
          </a:p>
        </p:txBody>
      </p:sp>
    </p:spTree>
    <p:extLst>
      <p:ext uri="{BB962C8B-B14F-4D97-AF65-F5344CB8AC3E}">
        <p14:creationId xmlns:p14="http://schemas.microsoft.com/office/powerpoint/2010/main" val="639803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E5B239-E67D-66B2-CA7A-CA01C15EDC2E}"/>
              </a:ext>
            </a:extLst>
          </p:cNvPr>
          <p:cNvSpPr txBox="1"/>
          <p:nvPr/>
        </p:nvSpPr>
        <p:spPr>
          <a:xfrm>
            <a:off x="437662" y="711200"/>
            <a:ext cx="1167618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What makes a normal distribution “normal?”</a:t>
            </a:r>
            <a:endParaRPr lang="en-US" dirty="0"/>
          </a:p>
          <a:p>
            <a:endParaRPr lang="en-US" dirty="0"/>
          </a:p>
          <a:p>
            <a:r>
              <a:rPr lang="en-US" sz="2400" dirty="0"/>
              <a:t>This is something mathematicians are still working to fully understand!</a:t>
            </a:r>
          </a:p>
          <a:p>
            <a:endParaRPr lang="en-US" sz="2400" dirty="0"/>
          </a:p>
          <a:p>
            <a:r>
              <a:rPr lang="en-US" sz="2400" dirty="0"/>
              <a:t>We have noticed a mathematical fact:</a:t>
            </a:r>
          </a:p>
          <a:p>
            <a:endParaRPr lang="en-US" sz="2400" dirty="0"/>
          </a:p>
          <a:p>
            <a:pPr lvl="1"/>
            <a:r>
              <a:rPr lang="en-US" sz="2400" dirty="0"/>
              <a:t>If you measure multiple things, each with a different distribution …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… and then </a:t>
            </a:r>
            <a:r>
              <a:rPr lang="en-US" sz="2400" b="1" dirty="0"/>
              <a:t>add the data together</a:t>
            </a:r>
            <a:r>
              <a:rPr lang="en-US" sz="2400" dirty="0"/>
              <a:t> (or, averaging the data works too) …</a:t>
            </a:r>
          </a:p>
          <a:p>
            <a:pPr lvl="1"/>
            <a:endParaRPr lang="en-US" sz="2400" dirty="0"/>
          </a:p>
          <a:p>
            <a:pPr lvl="1"/>
            <a:r>
              <a:rPr lang="en-US" sz="2400" dirty="0"/>
              <a:t>… the sum (or average) </a:t>
            </a:r>
            <a:r>
              <a:rPr lang="en-US" sz="2400"/>
              <a:t>will be a </a:t>
            </a:r>
            <a:r>
              <a:rPr lang="en-US" sz="2400" b="1" dirty="0"/>
              <a:t>normal distribution!</a:t>
            </a:r>
            <a:br>
              <a:rPr lang="en-US" sz="2400" dirty="0"/>
            </a:br>
            <a:endParaRPr lang="en-US" sz="2400" dirty="0"/>
          </a:p>
          <a:p>
            <a:r>
              <a:rPr lang="en-US" dirty="0">
                <a:hlinkClick r:id="rId2"/>
              </a:rPr>
              <a:t>What to Expect when Throwing Dice and Adding Them Up | by Juan Luis Ruiz-</a:t>
            </a:r>
            <a:r>
              <a:rPr lang="en-US" dirty="0" err="1">
                <a:hlinkClick r:id="rId2"/>
              </a:rPr>
              <a:t>Tagle</a:t>
            </a:r>
            <a:r>
              <a:rPr lang="en-US" dirty="0">
                <a:hlinkClick r:id="rId2"/>
              </a:rPr>
              <a:t> | Cantor’s Paradise</a:t>
            </a:r>
            <a:endParaRPr lang="en-US" dirty="0"/>
          </a:p>
          <a:p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30D374-EA5F-FF53-A072-ADAFFD64198A}"/>
              </a:ext>
            </a:extLst>
          </p:cNvPr>
          <p:cNvSpPr txBox="1"/>
          <p:nvPr/>
        </p:nvSpPr>
        <p:spPr>
          <a:xfrm>
            <a:off x="4991100" y="1924050"/>
            <a:ext cx="4632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This fact is called the “Central Limit Theorem”</a:t>
            </a:r>
          </a:p>
        </p:txBody>
      </p:sp>
    </p:spTree>
    <p:extLst>
      <p:ext uri="{BB962C8B-B14F-4D97-AF65-F5344CB8AC3E}">
        <p14:creationId xmlns:p14="http://schemas.microsoft.com/office/powerpoint/2010/main" val="101011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E5B239-E67D-66B2-CA7A-CA01C15EDC2E}"/>
              </a:ext>
            </a:extLst>
          </p:cNvPr>
          <p:cNvSpPr txBox="1"/>
          <p:nvPr/>
        </p:nvSpPr>
        <p:spPr>
          <a:xfrm>
            <a:off x="437662" y="711200"/>
            <a:ext cx="116761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+mj-lt"/>
              </a:rPr>
              <a:t>What makes a normal distribution “normal?”</a:t>
            </a:r>
            <a:endParaRPr lang="en-US" dirty="0"/>
          </a:p>
          <a:p>
            <a:endParaRPr lang="en-US" sz="2400" dirty="0"/>
          </a:p>
          <a:p>
            <a:r>
              <a:rPr lang="en-US" sz="2400" dirty="0"/>
              <a:t>This principle works </a:t>
            </a:r>
            <a:r>
              <a:rPr lang="en-US" sz="2400" b="1" dirty="0"/>
              <a:t>backwards</a:t>
            </a:r>
            <a:r>
              <a:rPr lang="en-US" sz="2400" dirty="0"/>
              <a:t> too: if the thing you’re measuring is the sum of several factors, each factor with its own distribution, then you will measure a normal distribution!</a:t>
            </a:r>
          </a:p>
          <a:p>
            <a:endParaRPr lang="en-US" sz="2400" dirty="0"/>
          </a:p>
          <a:p>
            <a:r>
              <a:rPr lang="en-US" sz="2400" dirty="0"/>
              <a:t>Example: What are some factors that affect how tall somebody is?</a:t>
            </a:r>
          </a:p>
        </p:txBody>
      </p:sp>
    </p:spTree>
    <p:extLst>
      <p:ext uri="{BB962C8B-B14F-4D97-AF65-F5344CB8AC3E}">
        <p14:creationId xmlns:p14="http://schemas.microsoft.com/office/powerpoint/2010/main" val="285231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F9DC3B-4519-BDCF-ECB7-7BDC8F97F0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126" y="65942"/>
            <a:ext cx="9660426" cy="627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045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C9FA04-5432-617F-07D7-7FD28009E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150" y="315378"/>
            <a:ext cx="11659067" cy="11643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BDAE40-C80B-4DBE-3179-D2FB57CFE7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692" y="1586557"/>
            <a:ext cx="10610032" cy="3038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928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768FA4-D4D4-0F7E-B516-8C1DD7E1D2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618" y="65596"/>
            <a:ext cx="10653139" cy="25149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EC89C0-1AAA-68F8-F95D-961695A7ED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8308" y="2492813"/>
            <a:ext cx="8857900" cy="245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925724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d824eaaf-965c-4a57-8e73-fa4d17eaec5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8578340517B745A5CB381B52EC2AE2" ma:contentTypeVersion="3" ma:contentTypeDescription="Create a new document." ma:contentTypeScope="" ma:versionID="439514ad9ead22d18b204e192f821348">
  <xsd:schema xmlns:xsd="http://www.w3.org/2001/XMLSchema" xmlns:xs="http://www.w3.org/2001/XMLSchema" xmlns:p="http://schemas.microsoft.com/office/2006/metadata/properties" xmlns:ns2="d824eaaf-965c-4a57-8e73-fa4d17eaec52" targetNamespace="http://schemas.microsoft.com/office/2006/metadata/properties" ma:root="true" ma:fieldsID="29c54be09eebb0abdf7cfe653e5aa8ec" ns2:_="">
    <xsd:import namespace="d824eaaf-965c-4a57-8e73-fa4d17eaec52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24eaaf-965c-4a57-8e73-fa4d17eaec52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3EEFF0-FB57-4CB4-8BFC-DF397689E2ED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AA3F7EDC-E5B4-4BBC-9D2A-CBE6D46C37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C72E05-FA4F-43FF-8D8E-DF20564A9A19}"/>
</file>

<file path=docProps/app.xml><?xml version="1.0" encoding="utf-8"?>
<Properties xmlns="http://schemas.openxmlformats.org/officeDocument/2006/extended-properties" xmlns:vt="http://schemas.openxmlformats.org/officeDocument/2006/docPropsVTypes">
  <Template>{2D34C4B3-6966-4922-8021-C26F28390C8B}tf22712842_win32</Template>
  <TotalTime>28</TotalTime>
  <Words>323</Words>
  <Application>Microsoft Office PowerPoint</Application>
  <PresentationFormat>Widescreen</PresentationFormat>
  <Paragraphs>55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Bookman Old Style</vt:lpstr>
      <vt:lpstr>Calibri</vt:lpstr>
      <vt:lpstr>Cambria Math</vt:lpstr>
      <vt:lpstr>Cooper Black</vt:lpstr>
      <vt:lpstr>Franklin Gothic Book</vt:lpstr>
      <vt:lpstr>1_RetrospectVTI</vt:lpstr>
      <vt:lpstr>11.1 Empirical Rule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11.1 Empirical Rule</dc:title>
  <dc:creator>Zebrack-Smith, Lori</dc:creator>
  <cp:lastModifiedBy>Kilian, David</cp:lastModifiedBy>
  <cp:revision>1</cp:revision>
  <dcterms:created xsi:type="dcterms:W3CDTF">2022-05-07T20:34:13Z</dcterms:created>
  <dcterms:modified xsi:type="dcterms:W3CDTF">2022-05-13T15:33:09Z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0x010100F58578340517B745A5CB381B52EC2AE2</vt:lpwstr>
  </property>
  <property fmtid="{D5CDD505-2E9C-101B-9397-08002B2CF9AE}" pid="3" name="Order">
    <vt:r8>69400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</Properties>
</file>